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FF6C2-1DE7-E54A-917A-DEC72B4FC504}" type="datetimeFigureOut">
              <a:rPr lang="en-US" smtClean="0"/>
              <a:t>12/6/12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DE638-3D4B-7B44-9169-9F36425867D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Zoe Figgis’ Mini School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Screenshots Direct From Minecraft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Thanks For Watching My Slide Show</a:t>
            </a:r>
            <a:endParaRPr lang="en-US" dirty="0"/>
          </a:p>
        </p:txBody>
      </p:sp>
      <p:pic>
        <p:nvPicPr>
          <p:cNvPr id="4" name="Content Placeholder 3" descr="Crazy Happy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Outside</a:t>
            </a:r>
            <a:endParaRPr lang="en-US" dirty="0"/>
          </a:p>
        </p:txBody>
      </p:sp>
      <p:pic>
        <p:nvPicPr>
          <p:cNvPr id="4" name="Content Placeholder 3" descr="Screen shot 2012-12-06 at 9.30.06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You Come In</a:t>
            </a:r>
            <a:endParaRPr lang="en-US" dirty="0"/>
          </a:p>
        </p:txBody>
      </p:sp>
      <p:pic>
        <p:nvPicPr>
          <p:cNvPr id="4" name="Content Placeholder 3" descr="Screen shot 2012-12-06 at 9.30.36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Inside One Of The Four Identical Rooms</a:t>
            </a:r>
            <a:endParaRPr lang="en-US" dirty="0"/>
          </a:p>
        </p:txBody>
      </p:sp>
      <p:pic>
        <p:nvPicPr>
          <p:cNvPr id="4" name="Content Placeholder 3" descr="Screen shot 2012-12-06 at 9.30.45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/>
              <a:t>L</a:t>
            </a:r>
            <a:r>
              <a:rPr lang="en-US" dirty="0" smtClean="0"/>
              <a:t>ook </a:t>
            </a:r>
            <a:r>
              <a:rPr lang="en-US" dirty="0"/>
              <a:t>A</a:t>
            </a:r>
            <a:r>
              <a:rPr lang="en-US" dirty="0" smtClean="0"/>
              <a:t>round</a:t>
            </a:r>
            <a:endParaRPr lang="en-US" dirty="0"/>
          </a:p>
        </p:txBody>
      </p:sp>
      <p:pic>
        <p:nvPicPr>
          <p:cNvPr id="4" name="Content Placeholder 3" descr="Screen shot 2012-12-06 at 9.33.10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Above</a:t>
            </a:r>
            <a:endParaRPr lang="en-US" dirty="0"/>
          </a:p>
        </p:txBody>
      </p:sp>
      <p:pic>
        <p:nvPicPr>
          <p:cNvPr id="4" name="Content Placeholder 3" descr="Screen shot 2012-12-06 at 9.33.27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The Stairs Looking Up</a:t>
            </a:r>
            <a:endParaRPr lang="en-US" dirty="0"/>
          </a:p>
        </p:txBody>
      </p:sp>
      <p:pic>
        <p:nvPicPr>
          <p:cNvPr id="4" name="Content Placeholder 3" descr="Screen shot 2012-12-06 at 9.33.40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Stairs</a:t>
            </a:r>
            <a:endParaRPr lang="en-US" dirty="0"/>
          </a:p>
        </p:txBody>
      </p:sp>
      <p:pic>
        <p:nvPicPr>
          <p:cNvPr id="4" name="Content Placeholder 3" descr="Screen shot 2012-12-06 at 9.34.01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On The Ground Looking At My School Above</a:t>
            </a:r>
            <a:endParaRPr lang="en-US" dirty="0"/>
          </a:p>
        </p:txBody>
      </p:sp>
      <p:pic>
        <p:nvPicPr>
          <p:cNvPr id="4" name="Content Placeholder 3" descr="Screen shot 2012-12-06 at 9.34.05 AM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22" r="-6822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49</Words>
  <Application>Microsoft Macintosh PowerPoint</Application>
  <PresentationFormat>On-screen Show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Zoe Figgis’ Mini School</vt:lpstr>
      <vt:lpstr>From The Outside</vt:lpstr>
      <vt:lpstr>When You Come In</vt:lpstr>
      <vt:lpstr>Inside One Of The Four Identical Rooms</vt:lpstr>
      <vt:lpstr>A Look Around</vt:lpstr>
      <vt:lpstr>From Above</vt:lpstr>
      <vt:lpstr>On The Stairs Looking Up</vt:lpstr>
      <vt:lpstr>The Stairs</vt:lpstr>
      <vt:lpstr>On The Ground Looking At My School Above</vt:lpstr>
      <vt:lpstr>Thanks For Watching My Slide Show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Zoe Figgis’ Mini School</dc:title>
  <dc:creator>studytech</dc:creator>
  <cp:lastModifiedBy>studytech</cp:lastModifiedBy>
  <cp:revision>1</cp:revision>
  <dcterms:created xsi:type="dcterms:W3CDTF">2012-12-05T22:34:18Z</dcterms:created>
  <dcterms:modified xsi:type="dcterms:W3CDTF">2012-12-05T22:45:53Z</dcterms:modified>
</cp:coreProperties>
</file>